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430" r:id="rId3"/>
    <p:sldId id="436" r:id="rId4"/>
    <p:sldId id="439" r:id="rId5"/>
    <p:sldId id="440" r:id="rId6"/>
    <p:sldId id="337" r:id="rId7"/>
    <p:sldId id="434" r:id="rId8"/>
    <p:sldId id="403" r:id="rId9"/>
    <p:sldId id="43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0227" autoAdjust="0"/>
  </p:normalViewPr>
  <p:slideViewPr>
    <p:cSldViewPr>
      <p:cViewPr>
        <p:scale>
          <a:sx n="68" d="100"/>
          <a:sy n="68" d="100"/>
        </p:scale>
        <p:origin x="-9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FA51D-2E50-4818-BDDD-62A18BC27BE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A5C8D-8A8B-4660-83FB-0A0EC864B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496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A5C8D-8A8B-4660-83FB-0A0EC864BE7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A5C8D-8A8B-4660-83FB-0A0EC864BE7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70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6840760" cy="1008112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Новосибирского района Новосибирской области - детский сад «Теремок»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632848" cy="4896544"/>
          </a:xfrm>
        </p:spPr>
        <p:txBody>
          <a:bodyPr>
            <a:normAutofit/>
          </a:bodyPr>
          <a:lstStyle/>
          <a:p>
            <a:pPr marL="342900" lvl="0" indent="-342900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Проблемно-диалогическая технология</a:t>
            </a:r>
          </a:p>
          <a:p>
            <a:pPr marL="342900" lvl="0" indent="-342900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Развивающее интегрированное занятие</a:t>
            </a:r>
          </a:p>
          <a:p>
            <a:pPr marL="342900" lvl="0" indent="-342900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средней группе</a:t>
            </a:r>
          </a:p>
          <a:p>
            <a:pPr marL="342900" lvl="0" indent="-342900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(познавательное развитие +художественное творчество)</a:t>
            </a:r>
          </a:p>
          <a:p>
            <a:pPr marL="342900" lvl="0" indent="-342900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 «Овощи и фрукты-полезные продукты»</a:t>
            </a:r>
          </a:p>
          <a:p>
            <a:pPr algn="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r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r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МБДОУ-детского сада «Теремок»</a:t>
            </a:r>
          </a:p>
          <a:p>
            <a:pPr marL="342900" lvl="0" indent="-342900" algn="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Мыльникова Анна Сергеевна                   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r"/>
            <a:endParaRPr lang="ru-RU" sz="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r"/>
            <a:r>
              <a:rPr lang="ru-RU" sz="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342900" lvl="0" indent="-342900"/>
            <a:endParaRPr lang="ru-RU" sz="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2024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                                                                                              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6840760" cy="12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211" y="128337"/>
            <a:ext cx="8919409" cy="724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>
              <a:defRPr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Обучающие: закреплять умения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Поддерживать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инициативность  и самостоятельность ребенка в речевом общении со взрослым и со сверстниками;</a:t>
            </a:r>
          </a:p>
          <a:p>
            <a:pPr marL="342900" lvl="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Поддерживать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стремление задавать и правильно формулировать вопросы;</a:t>
            </a:r>
          </a:p>
          <a:p>
            <a:pPr marL="342900" lvl="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Учить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детей при ответах на вопросы использовать элементы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объяснительной речи.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коммуникативные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умения:</a:t>
            </a:r>
          </a:p>
          <a:p>
            <a:pPr marL="342900" lvl="0" indent="-342900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активном словаре детей названия овощей и фруктов,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систематизировать словарь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закреплять правильное произношение гласных и согласных звуков;</a:t>
            </a:r>
            <a:endParaRPr lang="ru-RU" dirty="0" smtClean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- Совершенствовать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грамматический строй речи;</a:t>
            </a:r>
          </a:p>
          <a:p>
            <a:pPr lvl="0"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- Развивать 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координацию речи с движениями, зрительное и слуховое внимание и память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полученные знания в новой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ситуации;</a:t>
            </a:r>
          </a:p>
          <a:p>
            <a:pPr lvl="0"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память, мышление,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воображение, мелкую моторику рук.</a:t>
            </a:r>
          </a:p>
          <a:p>
            <a:pPr>
              <a:defRPr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тему, предстоящего дела;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достигать цель задания;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между детьми;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окружающему миру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61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522" y="2378498"/>
            <a:ext cx="740160" cy="733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22" y="2378498"/>
            <a:ext cx="10239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2667602" y="836712"/>
            <a:ext cx="4352670" cy="13681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ИНТЕГРАЦИЯ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98749" y="3076572"/>
            <a:ext cx="2786082" cy="335758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809957" y="3108961"/>
            <a:ext cx="2776375" cy="328947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425" y="3251834"/>
            <a:ext cx="2499729" cy="292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D:\Загрузки\image-14-12-23-01-37 (1)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21502"/>
            <a:ext cx="2459247" cy="308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82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589" y="764704"/>
            <a:ext cx="8451867" cy="296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b="1" dirty="0">
                <a:latin typeface="Times New Roman" pitchFamily="18" charset="0"/>
                <a:cs typeface="Times New Roman" panose="02020603050405020304" pitchFamily="18" charset="0"/>
              </a:rPr>
              <a:t>работа: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объемными игрушками «Овощи, ягоды и фрукты»,  дидактическая игра «Полезная и вредная пища»  рассматривание иллюстраций об овощах. Фруктах, ягодах,  чтение 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«Овощи»,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В.Осеев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«Мешок яблок»;  художественное творчество (рисование «Овощная тарелка», лепка «Ягоды и фрукты-полезные продукты»).</a:t>
            </a:r>
          </a:p>
          <a:p>
            <a:pPr lvl="0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Материалы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 оборудование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: карточки с цифрами 1,2 и3; карточки с названиями заказов; муляжи овощей и фруктов на липучках; листы бумаги 10*10 см; цветные карандаши, ножницы по количеству детей.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44" y="116632"/>
            <a:ext cx="87377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Дидактическая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игра, создающая мотивацию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Ребята, раз, два, три, четыре, пять, предлагаю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поиграть? Я предлагаю вам игру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«Раз, два,  три - назови».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-Мячик по кругу передавайте, только полезные продукты называйте. </a:t>
            </a:r>
          </a:p>
          <a:p>
            <a:pPr algn="just"/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 кругу передают мяч.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Воспитатель: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Ребята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какие полезные продукты вы называли чаще всего?</a:t>
            </a:r>
          </a:p>
          <a:p>
            <a:pPr algn="just"/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делают вывод, что овощи, ягоды и фрукты – самые полезные продукты»</a:t>
            </a:r>
          </a:p>
          <a:p>
            <a:pPr algn="just">
              <a:spcBef>
                <a:spcPts val="0"/>
              </a:spcBef>
              <a:defRPr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Догадались,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сегодня будем говорить?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овощах, ягодах и фруктах)</a:t>
            </a:r>
            <a:endParaRPr lang="ru-RU" alt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я вчера в новостях услышала, что в нашем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Краснообск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открылось кафе, где готовят только из полезных продуктов. Может быть мы тоже откроем такое кафе? Как мы его назовём? Кто работает в кафе? Что делают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официанты? У них есть форма одежды?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прежде чем открыть кафе, необходимо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подготовиться, наденьте, пожалуйста фартуки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Предлагаю вам взять по одной карточке и распределить свои столы.</a:t>
            </a: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лежат карточки (на карточках с обратной стороны </a:t>
            </a:r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цифры 1,2 и 3 по количеству столов). Дети выбирают стол с соответствующей цифрой.</a:t>
            </a: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55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7624"/>
            <a:ext cx="8496944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лежат карточки (на карточках с обратной стороны цифры 1,2 и 3 по количеству столов). Дети выбирают стол с соответствующей цифрой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сначала официанты сервируют столы, в зависимости от заказа и количества гостей, предлагаю вам выбрать карточку и сервировать стол по схеме на карточке. Обратите внимание на количество, цвет и наименование посуды.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«Накрой на стол»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Дети по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очереди, начиная с первого стола, называют предметы посуды, цвет, количество, затем накрывают свой стол.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официанты накрывают столы, принимают заказы, а кто выполняет заказы, кто приготовит еду и накормит гостей?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Дети делают вывод, что в кафе нужны повара?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вы готовы стать поварами?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нимание заказы!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Посмотрите внимательно на заказ, обсудите какие продукты вам нужны.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Воспитатель раздает ребятам заказы, уточняет какие блюда они должны приготовить, из каких продуктов. Дети, начиная с первого стола подходят и выбирают нужную продуктовую корзину, собирают заказы и обнаруживают, что продуктов не хватает.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Затруднение в игровой ситуации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я вижу, что для выполнения заказа вам не хватает продуктов. Как же можно решить эту проблему? Что мы будем делать? Что нам для этого нужно?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Дети предлагают изготовить продукты, которых не хватает.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1400" b="1" dirty="0" smtClean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400" b="1" dirty="0" smtClean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151" y="225083"/>
            <a:ext cx="8904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9748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Затруднение в игровой ситуации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Ребята, я вижу, что для выполнения заказа вам не хватает продуктов. Как же можно решить эту проблему? Что мы будем делать? Что нам для этого нужно?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Дети предлагают изготовить продукты, которых не хватает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нового знания или поиск </a:t>
            </a:r>
            <a:r>
              <a:rPr lang="ru-RU" alt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обсудите между собой, каких продуктов не хватает, кто и что будет изготавливать, какие материалы вам потребуются.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высказывают свое мнение.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прежде чем вы приступите к выполнению заказов, предлагаю вам размять свои пальчики, какую разминку вы знаете?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Дети предлагают свои варианты.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Физическая пауза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Дети договариваются между собой, выполняют заказ. Воспитатель поощряет оригинальность выполнения заказа, умение детей договариваться между собой.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692696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Воспроизведение нового в типовой ситуации</a:t>
            </a:r>
          </a:p>
          <a:p>
            <a:pPr marL="342900" lvl="0" indent="-342900"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Далее составление рассказов детьми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 своих блюдах</a:t>
            </a:r>
          </a:p>
          <a:p>
            <a:pPr marL="342900" lvl="0" indent="-342900"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Ребята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вы все справились с заказами, молодцы! </a:t>
            </a:r>
          </a:p>
          <a:p>
            <a:pPr marL="342900" lvl="0" indent="-3429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Теперь предлагаю рассказать о своих блюдах.</a:t>
            </a:r>
          </a:p>
          <a:p>
            <a:pPr marL="342900" lvl="0" indent="-342900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Дети представляют свои заказы. Воспитатель поощряет активность детей, задает вопросы:</a:t>
            </a:r>
          </a:p>
          <a:p>
            <a:pPr marL="342900" lvl="0" indent="-342900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-Что было самым трудным?</a:t>
            </a:r>
          </a:p>
          <a:p>
            <a:pPr marL="342900" lvl="0" indent="-342900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-Что понравилось?</a:t>
            </a:r>
          </a:p>
          <a:p>
            <a:pPr marL="342900" lvl="0" indent="-342900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-Как эта игра может пригодиться в группе?</a:t>
            </a:r>
          </a:p>
          <a:p>
            <a:pPr marL="342900" lvl="0" indent="-342900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-Как можно играть в эту игру с родителями?</a:t>
            </a:r>
          </a:p>
          <a:p>
            <a:pPr marL="342900" lvl="0" indent="-342900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Воспитатель предлагает сделать выставку блюд для родителей.</a:t>
            </a:r>
          </a:p>
          <a:p>
            <a:pPr marL="342900" lvl="0" indent="-342900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85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980728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74" y="2799470"/>
            <a:ext cx="7222093" cy="3478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59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</TotalTime>
  <Words>937</Words>
  <Application>Microsoft Office PowerPoint</Application>
  <PresentationFormat>Экран (4:3)</PresentationFormat>
  <Paragraphs>104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Муниципальное бюджетное дошкольное образовательное учреждение  Новосибирского района Новосибирской области - детский сад «Теремок»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практического опыта работы…</dc:title>
  <dc:creator>Елена</dc:creator>
  <cp:lastModifiedBy>Аня</cp:lastModifiedBy>
  <cp:revision>329</cp:revision>
  <dcterms:created xsi:type="dcterms:W3CDTF">2019-06-09T09:45:17Z</dcterms:created>
  <dcterms:modified xsi:type="dcterms:W3CDTF">2006-01-09T19:30:27Z</dcterms:modified>
</cp:coreProperties>
</file>