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74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842"/>
    <a:srgbClr val="D14E05"/>
    <a:srgbClr val="C73B0F"/>
    <a:srgbClr val="B9B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2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1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2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1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4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6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7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77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4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5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6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1E964F-12F5-4781-9395-572FE69A17DB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554AD-F899-467E-B7FE-5F8AE6AFC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embook.ru/poem/2823432-zagovor-dlya-oberega-kukolki-kolokolchi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1257" y="555111"/>
            <a:ext cx="2279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 smtClean="0"/>
              <a:t> </a:t>
            </a:r>
            <a:endParaRPr lang="ru-RU" sz="13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6511" y="2179393"/>
            <a:ext cx="823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НАРОДНЫХ КУКОЛ»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511" y="2210171"/>
            <a:ext cx="82344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«Воспитание духовности через 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 к традиционной праздничной  культуре»)</a:t>
            </a:r>
          </a:p>
          <a:p>
            <a:pPr algn="ctr"/>
            <a:endParaRPr lang="ru-RU" sz="2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«Золотая рыбка»</a:t>
            </a:r>
          </a:p>
          <a:p>
            <a:pPr algn="r"/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Кобзева О.Г.</a:t>
            </a:r>
          </a:p>
          <a:p>
            <a:pPr algn="r"/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Мыльникова А.С.</a:t>
            </a:r>
            <a:endParaRPr lang="ru-RU" sz="2400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915" y="1625396"/>
            <a:ext cx="7086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дидактическое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438" y="440935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638230"/>
            <a:ext cx="2950691" cy="546363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789484" y="5626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ЗДОРОВЬЕ»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338754"/>
            <a:ext cx="37987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«На здоровье в доме живет,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и радость она принесет.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забирает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 бед защищает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4" y="617658"/>
            <a:ext cx="3827743" cy="571280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40330" y="47917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«КУБЫШКА - ТРАВНИЦА»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6165" y="2403462"/>
            <a:ext cx="4572000" cy="41975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62865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Достойная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напарница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названьем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травница.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Стоит, внутри себя собрав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Собранье самых разных трав: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Жимолость, ромашка, мята –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чем куколка богата.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здоровье обеспечит,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она травою лечит.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 всякой вакцины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 народной медицины.</a:t>
            </a:r>
          </a:p>
        </p:txBody>
      </p:sp>
    </p:spTree>
    <p:extLst>
      <p:ext uri="{BB962C8B-B14F-4D97-AF65-F5344CB8AC3E}">
        <p14:creationId xmlns:p14="http://schemas.microsoft.com/office/powerpoint/2010/main" val="8307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5" y="566614"/>
            <a:ext cx="3665431" cy="572477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149970" y="21095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«ПОКОСНИЦА»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0985" y="153300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пришёл и сенокос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«Малышей с собой?» — вопрос.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Мамка деточкам свернёт —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куколку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Покосницу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дитя игрой займёт —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куклой чадо возится.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очень уж проста —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и два! — готово!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Детвора и занята барышнею новой.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Сенокос! 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поре руки в дело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просятся…                                                                       От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порезов косарей сохранит Покосница.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71" y="573313"/>
            <a:ext cx="3123820" cy="562526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379845" y="573313"/>
            <a:ext cx="4572000" cy="1569660"/>
          </a:xfrm>
          <a:prstGeom prst="rect">
            <a:avLst/>
          </a:prstGeom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3200" b="1" dirty="0">
              <a:solidFill>
                <a:srgbClr val="E688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</a:p>
          <a:p>
            <a:pPr algn="ctr"/>
            <a:r>
              <a:rPr lang="ru-RU" sz="3200" b="1" dirty="0" smtClean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«ЗЕРНОВУШКА»</a:t>
            </a:r>
            <a:endParaRPr lang="ru-RU" sz="3200" b="1" dirty="0">
              <a:solidFill>
                <a:srgbClr val="E688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9506" y="1947263"/>
            <a:ext cx="4572000" cy="46130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начнут посев,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прячет словно в сейф.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сделана она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 зерна.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молодка, ни старушка…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кукле –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Зерновушка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Порученье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 дано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севу сохранить зерно,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залогом урожая:</a:t>
            </a:r>
            <a:r>
              <a:rPr lang="ru-RU" sz="2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большая.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91" y="553335"/>
            <a:ext cx="3912870" cy="5794711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501662" y="553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3200" b="1" dirty="0">
              <a:solidFill>
                <a:srgbClr val="E688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</a:p>
          <a:p>
            <a:pPr algn="ctr"/>
            <a:r>
              <a:rPr lang="ru-RU" sz="3200" b="1" dirty="0" smtClean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«ВОСЬМИРУЧКА»</a:t>
            </a:r>
            <a:endParaRPr lang="ru-RU" sz="3200" b="1" dirty="0">
              <a:solidFill>
                <a:srgbClr val="E688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7788" y="307451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ей ведь успевать: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вязать и вышивать,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Подметать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прясти, варить,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 с ведром ходить,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столу гостей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укачивать детей.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всё вокруг,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 нужно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праздник, на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Покров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– подарок ей готов!</a:t>
            </a:r>
            <a:r>
              <a:rPr lang="ru-RU" dirty="0">
                <a:solidFill>
                  <a:srgbClr val="55555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7788" y="19985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 свадебный сентябрь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Сменит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октябрь.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хозяйку ждёт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всяческих хлопот,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9" y="665928"/>
            <a:ext cx="3919065" cy="5822795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484077" y="36821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3200" b="1" dirty="0">
              <a:solidFill>
                <a:srgbClr val="E688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</a:p>
          <a:p>
            <a:pPr algn="ctr"/>
            <a:r>
              <a:rPr lang="ru-RU" sz="3200" b="1" dirty="0" smtClean="0">
                <a:solidFill>
                  <a:srgbClr val="E688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«ПАРАСКЕВА - ПЯТНИЦА»</a:t>
            </a:r>
            <a:endParaRPr lang="ru-RU" sz="3200" b="1" dirty="0">
              <a:solidFill>
                <a:srgbClr val="E688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7269" y="2195185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 и счастье будет в доме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куклой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Параскевой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 она знакома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 безмужним девам.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Рукодельницы её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почитают тоже: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прясть-вязать-шить-вышивать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куколка поможет.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Ярких лент на ней не счесть,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рукодельных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штучек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8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3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6" y="388326"/>
            <a:ext cx="4336067" cy="6186856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1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3677" y="416267"/>
            <a:ext cx="704263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к истокам народной культуры </a:t>
            </a:r>
            <a:endParaRPr lang="ru-RU" sz="2000" b="1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представление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традициях и обычаях русского народа посредством ознакомления с историей создания народных тряпичных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шерстяных кукол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смыслового значения для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техниками изготовления народной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</a:t>
            </a:r>
          </a:p>
          <a:p>
            <a:pPr>
              <a:lnSpc>
                <a:spcPct val="150000"/>
              </a:lnSpc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познавательный интерес к культуре своего народа, чувство патриотизма</a:t>
            </a:r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4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4" y="731961"/>
            <a:ext cx="3696466" cy="524071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39" y="731962"/>
            <a:ext cx="3683395" cy="52556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508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2"/>
            <a:ext cx="9144000" cy="69635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1368" y="28242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«СПИРИДОН СОЛНЦЕВОРОТ»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5" y="414033"/>
            <a:ext cx="2830338" cy="613544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83408" y="2184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Спиридон-Солнцеворот.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у него забот: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Красное он будит,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Веру, свет подарит людям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Ваш начал процветать: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 помог опять.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благо он несёт,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Счастье, радость в Новый год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 Солнышко проснулось,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Спиридону улыбнулось;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в повозку посадя,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лету он везёт, любя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Спиридон-Солнцеворот.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у него забот.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Встань пораньше, посмотри: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в лучах зари!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980" y="1723292"/>
            <a:ext cx="5451114" cy="3411415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92869" y="703442"/>
            <a:ext cx="449167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«Рождественский ангел»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4011" y="3057445"/>
            <a:ext cx="4730262" cy="2232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прилетел подарить утешенье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Душам смятенным в печалях погрязшим,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Радость, надежду, любовь и спасенье,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 верным другом, Хранителем нашим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54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3352" y="1995835"/>
            <a:ext cx="5212615" cy="2873898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903785" y="580292"/>
            <a:ext cx="498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«ПТИЦА ЖЕЛАНИЙ»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5911" y="144687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Желанница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Добрая помощница,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Загадай что хочется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Пусть оно исполнится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Подари подарочек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Кукле вечерком,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Поглядись ты в зеркало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С куколкой вдвоем.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И тогда сбываются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Смелые мечты.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Кто из вас волшебница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Кукла или ты?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18" y="1202883"/>
            <a:ext cx="2997405" cy="4349461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106007" y="11077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«МАСЛЕНИЦА»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438" y="2233054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была эпоха вчерашняя,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Делалась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празднику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Кукла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Масленица Домашняя.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Из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лыка да из соломы её мастерили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 доме на видном месте хранили: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доме был достаток,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хлеб всегда был сладок,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рыба шла к вам в сети,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Чтоб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 были дети.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91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" y="740751"/>
            <a:ext cx="2918412" cy="533473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088422" y="635244"/>
            <a:ext cx="48709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«ЗАЙЧИК – НА ПАЛЬЧИК»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0965" y="190321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     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грустно девочке,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Иль скучает мальчик,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Сделайте ребенку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Зайчика на пальчик.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-Расскажи все зайке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Он тебя поймет,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И чужих секретов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Он не выдает,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Вам поможет маму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Терпеливо ждать.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Зайчик очень любит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   Детям помогать!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1" y="697376"/>
            <a:ext cx="3734524" cy="5463247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572000" y="5978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«КОЛОКОЛЬЧИК»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ECED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D2D29"/>
                </a:solidFill>
                <a:effectLst/>
                <a:latin typeface="Arial Unicode MS"/>
              </a:rPr>
              <a:t>Ой ты, Лялька - оберег, Ты почаще звени, Новости хорошие. В дом зови. Ну а злые наговоры Прочь гони.</a:t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D2D29"/>
                </a:solidFill>
                <a:effectLst/>
                <a:latin typeface="Arial Unicode MS"/>
              </a:rPr>
            </a:b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D2D29"/>
                </a:solidFill>
                <a:effectLst/>
                <a:latin typeface="Arial Unicode MS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D2D29"/>
                </a:solidFill>
                <a:effectLst/>
                <a:latin typeface="Arial Unicode MS"/>
              </a:rPr>
            </a:b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D2D29"/>
                </a:solidFill>
                <a:effectLst/>
                <a:latin typeface="Arial Unicode MS"/>
              </a:rPr>
              <a:t>Источник: 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D2D29"/>
                </a:solidFill>
                <a:effectLst/>
                <a:latin typeface="Arial Unicode MS"/>
                <a:hlinkClick r:id="rId4"/>
              </a:rPr>
              <a:t>https://poembook.ru/poem/2823432-zagovor-dlya-oberega-kukolki-kolokolchika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7608" y="2576146"/>
            <a:ext cx="2768643" cy="2535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ты, Лялька – оберег 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 чаще звени 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хорошие неси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 зови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, а злые наговоры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Прочь гони.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450</TotalTime>
  <Words>225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Бедарев</dc:creator>
  <cp:lastModifiedBy>Admin</cp:lastModifiedBy>
  <cp:revision>29</cp:revision>
  <dcterms:created xsi:type="dcterms:W3CDTF">2024-10-02T00:52:36Z</dcterms:created>
  <dcterms:modified xsi:type="dcterms:W3CDTF">2024-10-29T05:39:54Z</dcterms:modified>
</cp:coreProperties>
</file>